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9C02F-D008-4DDF-AD85-3684B2813739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332F0-2911-4F23-8C8C-6AE815A5EC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80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478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24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932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932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88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6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1567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0193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2113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9299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3915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2559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5977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414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768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4959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0515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690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25380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39839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6079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23389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101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142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745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60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296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68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8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20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673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705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az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292" y="553622"/>
            <a:ext cx="8995192" cy="5998325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394" y="1081093"/>
            <a:ext cx="2124460" cy="2026924"/>
          </a:xfrm>
          <a:prstGeom prst="rect">
            <a:avLst/>
          </a:prstGeom>
        </p:spPr>
      </p:pic>
      <p:cxnSp>
        <p:nvCxnSpPr>
          <p:cNvPr id="27" name="Łącznik prosty 26"/>
          <p:cNvCxnSpPr/>
          <p:nvPr/>
        </p:nvCxnSpPr>
        <p:spPr>
          <a:xfrm flipV="1">
            <a:off x="1066800" y="0"/>
            <a:ext cx="9279467" cy="15409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Prostokąt 4"/>
          <p:cNvSpPr/>
          <p:nvPr/>
        </p:nvSpPr>
        <p:spPr>
          <a:xfrm>
            <a:off x="2303694" y="5703001"/>
            <a:ext cx="8995192" cy="8489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2893786" y="5804308"/>
            <a:ext cx="81209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0" normalizeH="0" baseline="0" noProof="0" dirty="0" smtClean="0">
                <a:ln w="0"/>
                <a:solidFill>
                  <a:srgbClr val="30ACE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+mn-cs"/>
              </a:rPr>
              <a:t>Kolejką linową nad Jeziorem Zegrzyńskim</a:t>
            </a:r>
            <a:endParaRPr kumimoji="0" lang="pl-PL" sz="3600" b="0" i="0" u="none" strike="noStrike" kern="1200" cap="none" spc="0" normalizeH="0" baseline="0" noProof="0" dirty="0">
              <a:ln w="0"/>
              <a:solidFill>
                <a:srgbClr val="30ACE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16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0.58463 -0.1662 " pathEditMode="relative" rAng="0" ptsTypes="AA">
                                      <p:cBhvr>
                                        <p:cTn id="6" dur="7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/>
        </p:nvSpPr>
        <p:spPr>
          <a:xfrm>
            <a:off x="2424722" y="5408246"/>
            <a:ext cx="8890001" cy="8489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23" y="351692"/>
            <a:ext cx="8890000" cy="487715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3282396" y="-321719"/>
            <a:ext cx="5767769" cy="5314740"/>
          </a:xfrm>
          <a:prstGeom prst="rect">
            <a:avLst/>
          </a:prstGeom>
        </p:spPr>
      </p:pic>
      <p:sp>
        <p:nvSpPr>
          <p:cNvPr id="20" name="Prostokąt 19"/>
          <p:cNvSpPr/>
          <p:nvPr/>
        </p:nvSpPr>
        <p:spPr>
          <a:xfrm>
            <a:off x="2904069" y="5496845"/>
            <a:ext cx="77314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0" normalizeH="0" baseline="0" noProof="0" dirty="0" smtClean="0">
                <a:ln w="0"/>
                <a:solidFill>
                  <a:srgbClr val="30ACE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+mn-cs"/>
              </a:rPr>
              <a:t>Tramwajem wzdłuż Kanału Żerańskiego</a:t>
            </a:r>
            <a:endParaRPr kumimoji="0" lang="pl-PL" sz="3600" b="0" i="0" u="none" strike="noStrike" kern="1200" cap="none" spc="0" normalizeH="0" baseline="0" noProof="0" dirty="0">
              <a:ln w="0"/>
              <a:solidFill>
                <a:srgbClr val="30ACE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44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1319 L 0.23906 0.34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14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mbol zastępczy zawartości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298" y="0"/>
            <a:ext cx="10276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aksa">
  <a:themeElements>
    <a:clrScheme name="Paralaks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Office PowerPoint</Application>
  <PresentationFormat>Panoramiczny</PresentationFormat>
  <Paragraphs>5</Paragraphs>
  <Slides>3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Corbel</vt:lpstr>
      <vt:lpstr>Motyw pakietu Office</vt:lpstr>
      <vt:lpstr>Paralaksa</vt:lpstr>
      <vt:lpstr>Prezentacja programu PowerPoint</vt:lpstr>
      <vt:lpstr>Prezentacja programu PowerPoint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rozwoju gminy Nieporęt na lata 2015-2025</dc:title>
  <dc:creator>Alicja Zielińska</dc:creator>
  <cp:lastModifiedBy>Alicja Zielińska</cp:lastModifiedBy>
  <cp:revision>5</cp:revision>
  <dcterms:created xsi:type="dcterms:W3CDTF">2019-06-19T11:58:08Z</dcterms:created>
  <dcterms:modified xsi:type="dcterms:W3CDTF">2019-06-19T12:01:49Z</dcterms:modified>
</cp:coreProperties>
</file>