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9C02F-D008-4DDF-AD85-3684B2813739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332F0-2911-4F23-8C8C-6AE815A5EC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80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86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932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88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6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3282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1090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5263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795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1318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456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163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4119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768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6760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10122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8331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39137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5418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14112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2415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84334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1207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745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60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296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68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8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20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673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882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712" y="1087396"/>
            <a:ext cx="1698709" cy="2198928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036" y="358346"/>
            <a:ext cx="9786864" cy="550511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390" y="1242097"/>
            <a:ext cx="1751654" cy="226746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8" y="-2009398"/>
            <a:ext cx="10591443" cy="1059144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9" name="Prostokąt 8"/>
          <p:cNvSpPr/>
          <p:nvPr/>
        </p:nvSpPr>
        <p:spPr>
          <a:xfrm>
            <a:off x="1809036" y="5126130"/>
            <a:ext cx="9786864" cy="8489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4219973" y="5227437"/>
            <a:ext cx="47121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0" normalizeH="0" baseline="0" noProof="0" dirty="0" err="1" smtClean="0">
                <a:ln w="0"/>
                <a:solidFill>
                  <a:srgbClr val="30ACE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+mn-cs"/>
              </a:rPr>
              <a:t>Pendolino</a:t>
            </a:r>
            <a:r>
              <a:rPr kumimoji="0" lang="pl-PL" sz="3600" b="0" i="0" u="none" strike="noStrike" kern="1200" cap="none" spc="0" normalizeH="0" baseline="0" noProof="0" dirty="0" smtClean="0">
                <a:ln w="0"/>
                <a:solidFill>
                  <a:srgbClr val="30ACE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+mn-cs"/>
              </a:rPr>
              <a:t> do Nieporętu</a:t>
            </a:r>
            <a:endParaRPr kumimoji="0" lang="pl-PL" sz="3600" b="0" i="0" u="none" strike="noStrike" kern="1200" cap="none" spc="0" normalizeH="0" baseline="0" noProof="0" dirty="0">
              <a:ln w="0"/>
              <a:solidFill>
                <a:srgbClr val="30ACE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0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aksa">
  <a:themeElements>
    <a:clrScheme name="Paralaks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Panoramiczny</PresentationFormat>
  <Paragraphs>2</Paragraphs>
  <Slides>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Corbel</vt:lpstr>
      <vt:lpstr>Motyw pakietu Office</vt:lpstr>
      <vt:lpstr>Paralaksa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rozwoju gminy Nieporęt na lata 2015-2025</dc:title>
  <dc:creator>Alicja Zielińska</dc:creator>
  <cp:lastModifiedBy>Alicja Zielińska</cp:lastModifiedBy>
  <cp:revision>7</cp:revision>
  <dcterms:created xsi:type="dcterms:W3CDTF">2019-06-19T11:58:08Z</dcterms:created>
  <dcterms:modified xsi:type="dcterms:W3CDTF">2019-06-19T12:03:50Z</dcterms:modified>
</cp:coreProperties>
</file>