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9C02F-D008-4DDF-AD85-3684B2813739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C332F0-2911-4F23-8C8C-6AE815A5EC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980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519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866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02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594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7010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508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9321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8884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2267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36102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487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9788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1587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15840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2315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0726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5750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07688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7007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1019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9093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0742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7947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2787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46056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454047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4959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7454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560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2960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568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08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520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42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673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6964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56609" y="251085"/>
            <a:ext cx="10603613" cy="1752599"/>
          </a:xfrm>
        </p:spPr>
        <p:txBody>
          <a:bodyPr>
            <a:normAutofit/>
          </a:bodyPr>
          <a:lstStyle/>
          <a:p>
            <a:r>
              <a:rPr lang="pl-PL" sz="4600" b="1" i="1" cap="all" dirty="0">
                <a:solidFill>
                  <a:schemeClr val="accent1"/>
                </a:solidFill>
              </a:rPr>
              <a:t>Strategia rozwoju gminy Nieporęt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56609" y="2003684"/>
            <a:ext cx="10313232" cy="4774367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pl-PL" u="sng" dirty="0">
                <a:ea typeface="Arimo" panose="020B0604020202020204" pitchFamily="34" charset="0"/>
                <a:cs typeface="Arimo" panose="020B0604020202020204" pitchFamily="34" charset="0"/>
              </a:rPr>
              <a:t>Kierunek II:</a:t>
            </a:r>
            <a:r>
              <a:rPr lang="pl-PL" dirty="0">
                <a:ea typeface="Arimo" panose="020B0604020202020204" pitchFamily="34" charset="0"/>
                <a:cs typeface="Arimo" panose="020B0604020202020204" pitchFamily="34" charset="0"/>
              </a:rPr>
              <a:t> Zapewnienie mieszkańcom gminy wysokiego poczucia bezpieczeństwa publicznego, pełnego dostępu do wysokiej jakości usług oświatowo-wychowawczych oraz usług ochrony </a:t>
            </a:r>
            <a:r>
              <a:rPr lang="pl-PL" dirty="0" smtClean="0">
                <a:ea typeface="Arimo" panose="020B0604020202020204" pitchFamily="34" charset="0"/>
                <a:cs typeface="Arimo" panose="020B0604020202020204" pitchFamily="34" charset="0"/>
              </a:rPr>
              <a:t>zdrowia</a:t>
            </a:r>
            <a:endParaRPr lang="pl-PL" dirty="0">
              <a:ea typeface="Arimo" panose="020B0604020202020204" pitchFamily="34" charset="0"/>
              <a:cs typeface="Arimo" panose="020B0604020202020204" pitchFamily="34" charset="0"/>
            </a:endParaRPr>
          </a:p>
          <a:p>
            <a:pPr marL="0" indent="0" algn="just">
              <a:buNone/>
            </a:pPr>
            <a:endParaRPr lang="pl-PL" b="1" dirty="0" smtClean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 </a:t>
            </a:r>
            <a:r>
              <a:rPr lang="pl-PL" b="1" cap="all" dirty="0"/>
              <a:t>Realizacja zadań </a:t>
            </a:r>
            <a:r>
              <a:rPr lang="pl-PL" b="1" cap="all" dirty="0" smtClean="0"/>
              <a:t>oświatowych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/>
              <a:t>Polityka zdrowotna</a:t>
            </a:r>
            <a:endParaRPr lang="pl-PL" b="1" cap="all" dirty="0" smtClean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 </a:t>
            </a:r>
            <a:r>
              <a:rPr lang="pl-PL" b="1" cap="all" dirty="0"/>
              <a:t>Programy zdrowotne finansowane przez Gminę </a:t>
            </a:r>
            <a:r>
              <a:rPr lang="pl-PL" b="1" cap="all" dirty="0" smtClean="0"/>
              <a:t>Nieporęt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 </a:t>
            </a:r>
            <a:r>
              <a:rPr lang="pl-PL" b="1" cap="all" dirty="0"/>
              <a:t>Działalność gminnej spółki Centrum Medyczne Nieporęt Sp. z o.o.</a:t>
            </a:r>
            <a:endParaRPr lang="pl-PL" b="1" cap="all" dirty="0" smtClean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 </a:t>
            </a:r>
            <a:r>
              <a:rPr lang="pl-PL" b="1" cap="all" dirty="0"/>
              <a:t>Ochrona zdrowia – zakup świadczeń </a:t>
            </a:r>
            <a:r>
              <a:rPr lang="pl-PL" b="1" cap="all" dirty="0" smtClean="0"/>
              <a:t>zdrowotnych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BEZPIECZEŃSTWO</a:t>
            </a:r>
            <a:endParaRPr lang="pl-PL" b="1" cap="all" dirty="0">
              <a:ea typeface="Arimo" panose="020B0604020202020204" pitchFamily="34" charset="0"/>
              <a:cs typeface="Arimo" panose="020B0604020202020204" pitchFamily="34" charset="0"/>
            </a:endParaRPr>
          </a:p>
          <a:p>
            <a:pPr marL="0" indent="0" algn="just">
              <a:buNone/>
            </a:pPr>
            <a:endParaRPr lang="pl-PL" b="1" dirty="0"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99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56609" y="251085"/>
            <a:ext cx="10603613" cy="1752599"/>
          </a:xfrm>
        </p:spPr>
        <p:txBody>
          <a:bodyPr>
            <a:normAutofit/>
          </a:bodyPr>
          <a:lstStyle/>
          <a:p>
            <a:r>
              <a:rPr lang="pl-PL" sz="4600" b="1" i="1" cap="all" dirty="0">
                <a:solidFill>
                  <a:schemeClr val="accent1"/>
                </a:solidFill>
              </a:rPr>
              <a:t>Strategia rozwoju gminy Nieporęt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56609" y="2003684"/>
            <a:ext cx="10313232" cy="47743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u="sng" dirty="0">
                <a:ea typeface="Arimo" panose="020B0604020202020204" pitchFamily="34" charset="0"/>
                <a:cs typeface="Arimo" panose="020B0604020202020204" pitchFamily="34" charset="0"/>
              </a:rPr>
              <a:t>Kierunek III:</a:t>
            </a:r>
            <a:r>
              <a:rPr lang="pl-PL" dirty="0">
                <a:ea typeface="Arimo" panose="020B0604020202020204" pitchFamily="34" charset="0"/>
                <a:cs typeface="Arimo" panose="020B0604020202020204" pitchFamily="34" charset="0"/>
              </a:rPr>
              <a:t> Przejście na gospodarkę niskoemisyjną oraz dalsza likwidacja wciąż istniejącej luki infrastrukturalnej, w tym głównie w zakresie wyposażenia w sieć wodno-kanalizacyjną i </a:t>
            </a:r>
            <a:r>
              <a:rPr lang="pl-PL" dirty="0" smtClean="0">
                <a:ea typeface="Arimo" panose="020B0604020202020204" pitchFamily="34" charset="0"/>
                <a:cs typeface="Arimo" panose="020B0604020202020204" pitchFamily="34" charset="0"/>
              </a:rPr>
              <a:t>światłowodową</a:t>
            </a:r>
          </a:p>
          <a:p>
            <a:pPr marL="0" indent="0" algn="just">
              <a:buNone/>
            </a:pPr>
            <a:endParaRPr lang="pl-PL" dirty="0">
              <a:ea typeface="Arimo" panose="020B0604020202020204" pitchFamily="34" charset="0"/>
              <a:cs typeface="Arimo" panose="020B0604020202020204" pitchFamily="34" charset="0"/>
            </a:endParaRP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infrastruktura wodno-kanalizacyjna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Gospodarowanie </a:t>
            </a:r>
            <a:r>
              <a:rPr lang="pl-PL" b="1" cap="all" dirty="0"/>
              <a:t>odpadami</a:t>
            </a:r>
            <a:endParaRPr lang="pl-PL" b="1" cap="all" dirty="0" smtClean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Gospodarka niskoemisyjna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</a:t>
            </a:r>
            <a:r>
              <a:rPr lang="pl-PL" b="1" cap="all" dirty="0"/>
              <a:t>Infrastruktura światłowodowa</a:t>
            </a:r>
            <a:endParaRPr lang="pl-PL" b="1" cap="all" dirty="0" smtClean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endParaRPr lang="pl-PL" b="1" cap="all" dirty="0">
              <a:ea typeface="Arimo" panose="020B0604020202020204" pitchFamily="34" charset="0"/>
              <a:cs typeface="Arimo" panose="020B0604020202020204" pitchFamily="34" charset="0"/>
            </a:endParaRPr>
          </a:p>
          <a:p>
            <a:pPr marL="0" indent="0" algn="just">
              <a:buNone/>
            </a:pPr>
            <a:endParaRPr lang="pl-PL" b="1" dirty="0"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36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56609" y="251085"/>
            <a:ext cx="10603613" cy="1752599"/>
          </a:xfrm>
        </p:spPr>
        <p:txBody>
          <a:bodyPr>
            <a:normAutofit/>
          </a:bodyPr>
          <a:lstStyle/>
          <a:p>
            <a:r>
              <a:rPr lang="pl-PL" sz="4600" b="1" i="1" cap="all" dirty="0">
                <a:solidFill>
                  <a:schemeClr val="accent1"/>
                </a:solidFill>
              </a:rPr>
              <a:t>Strategia rozwoju gminy Nieporęt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56609" y="2003684"/>
            <a:ext cx="10313232" cy="477436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l-PL" u="sng" dirty="0"/>
              <a:t>Kierunek IV:</a:t>
            </a:r>
            <a:r>
              <a:rPr lang="pl-PL" dirty="0"/>
              <a:t> Skuteczne wykorzystanie unikalnego w skali Mazowsza potencjału turystycznego i środowiskowego gminy w otoczeniu Jeziora Zegrzyńskiego - utworzenie regionalnego ośrodka badawczo-rozwojowego z zakresie sportów i ratownictwa wodnego poprzez budowę Centrum Kształcenia i Badań Rozwojowych Ratownictwa Wodnego w obszarze Kompleksu Rekreacyjno-Wypoczynkowego Nieporęt-Pilawa wraz z zagospodarowaniem terenu w infrastrukturę techniczną, sportowo-rekreacyjną i </a:t>
            </a:r>
            <a:r>
              <a:rPr lang="pl-PL" dirty="0" smtClean="0"/>
              <a:t>portową</a:t>
            </a:r>
          </a:p>
          <a:p>
            <a:pPr marL="0" indent="0" algn="just">
              <a:buNone/>
            </a:pPr>
            <a:endParaRPr lang="pl-PL" dirty="0">
              <a:ea typeface="Arimo" panose="020B0604020202020204" pitchFamily="34" charset="0"/>
              <a:cs typeface="Arimo" panose="020B0604020202020204" pitchFamily="34" charset="0"/>
            </a:endParaRP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</a:t>
            </a:r>
            <a:r>
              <a:rPr lang="pl-PL" b="1" cap="all" dirty="0"/>
              <a:t>SPORT, KULTURA FIZYCZNA I REKREACJA</a:t>
            </a:r>
            <a:endParaRPr lang="pl-PL" b="1" cap="all" dirty="0" smtClean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/>
              <a:t>Ośrodek Sportu i Rekreacji Gminy </a:t>
            </a:r>
            <a:r>
              <a:rPr lang="pl-PL" b="1" cap="all" dirty="0" smtClean="0"/>
              <a:t>Nieporęt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</a:t>
            </a:r>
            <a:r>
              <a:rPr lang="pl-PL" b="1" cap="all" dirty="0"/>
              <a:t>Centrum Rekreacji </a:t>
            </a:r>
            <a:r>
              <a:rPr lang="pl-PL" b="1" cap="all" dirty="0" smtClean="0"/>
              <a:t>Nieporęt</a:t>
            </a:r>
            <a:endParaRPr lang="pl-PL" b="1" cap="all" dirty="0">
              <a:ea typeface="Arimo" panose="020B0604020202020204" pitchFamily="34" charset="0"/>
              <a:cs typeface="Arimo" panose="020B0604020202020204" pitchFamily="34" charset="0"/>
            </a:endParaRPr>
          </a:p>
          <a:p>
            <a:pPr marL="0" indent="0" algn="just">
              <a:buNone/>
            </a:pPr>
            <a:endParaRPr lang="pl-PL" b="1" dirty="0"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4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56609" y="251085"/>
            <a:ext cx="10603613" cy="1752599"/>
          </a:xfrm>
        </p:spPr>
        <p:txBody>
          <a:bodyPr>
            <a:normAutofit/>
          </a:bodyPr>
          <a:lstStyle/>
          <a:p>
            <a:r>
              <a:rPr lang="pl-PL" sz="4600" b="1" i="1" cap="all" dirty="0">
                <a:solidFill>
                  <a:schemeClr val="accent1"/>
                </a:solidFill>
              </a:rPr>
              <a:t>Strategia rozwoju gminy Nieporęt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56609" y="2003684"/>
            <a:ext cx="10313232" cy="47743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u="sng" dirty="0"/>
              <a:t>Kierunek V:</a:t>
            </a:r>
            <a:r>
              <a:rPr lang="pl-PL" dirty="0"/>
              <a:t> Skuteczne wykorzystanie potencjału gospodarczego gminy, w tym wzmocnienie procesów innowacyjnych i współpracy na linii </a:t>
            </a:r>
            <a:r>
              <a:rPr lang="pl-PL" dirty="0" smtClean="0"/>
              <a:t>samorząd-przedsiębiorcy</a:t>
            </a:r>
          </a:p>
          <a:p>
            <a:pPr marL="0" indent="0" algn="just">
              <a:buNone/>
            </a:pPr>
            <a:endParaRPr lang="pl-PL" dirty="0">
              <a:ea typeface="Arimo" panose="020B0604020202020204" pitchFamily="34" charset="0"/>
              <a:cs typeface="Arimo" panose="020B0604020202020204" pitchFamily="34" charset="0"/>
            </a:endParaRP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</a:t>
            </a:r>
            <a:r>
              <a:rPr lang="pl-PL" b="1" cap="all" dirty="0"/>
              <a:t>Strefa działalności </a:t>
            </a:r>
            <a:r>
              <a:rPr lang="pl-PL" b="1" cap="all" dirty="0" smtClean="0"/>
              <a:t>gospodarczej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i="1" cap="all" dirty="0" smtClean="0"/>
              <a:t>Cykl „Firma </a:t>
            </a:r>
            <a:r>
              <a:rPr lang="pl-PL" b="1" i="1" cap="all" dirty="0"/>
              <a:t>przyjazna Gminie </a:t>
            </a:r>
            <a:r>
              <a:rPr lang="pl-PL" b="1" i="1" cap="all" dirty="0" smtClean="0"/>
              <a:t>Nieporęt”</a:t>
            </a:r>
          </a:p>
          <a:p>
            <a:pPr marL="0" indent="0" algn="just">
              <a:buNone/>
            </a:pPr>
            <a:endParaRPr lang="pl-PL" b="1" dirty="0"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60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56609" y="251085"/>
            <a:ext cx="10603613" cy="1752599"/>
          </a:xfrm>
        </p:spPr>
        <p:txBody>
          <a:bodyPr>
            <a:normAutofit/>
          </a:bodyPr>
          <a:lstStyle/>
          <a:p>
            <a:r>
              <a:rPr lang="pl-PL" sz="4600" b="1" i="1" cap="all" dirty="0">
                <a:solidFill>
                  <a:schemeClr val="accent1"/>
                </a:solidFill>
              </a:rPr>
              <a:t>Strategia rozwoju gminy Nieporęt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56609" y="2003684"/>
            <a:ext cx="10313232" cy="47743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u="sng" dirty="0"/>
              <a:t>Kierunek VI:</a:t>
            </a:r>
            <a:r>
              <a:rPr lang="pl-PL" dirty="0"/>
              <a:t> Wsparcie integracji społecznej mieszkańców </a:t>
            </a:r>
            <a:r>
              <a:rPr lang="pl-PL" dirty="0" smtClean="0"/>
              <a:t>gminy</a:t>
            </a:r>
          </a:p>
          <a:p>
            <a:pPr marL="0" indent="0" algn="just">
              <a:buNone/>
            </a:pPr>
            <a:endParaRPr lang="pl-PL" dirty="0">
              <a:ea typeface="Arimo" panose="020B0604020202020204" pitchFamily="34" charset="0"/>
              <a:cs typeface="Arimo" panose="020B0604020202020204" pitchFamily="34" charset="0"/>
            </a:endParaRP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/>
              <a:t>Gminny Ośrodek </a:t>
            </a:r>
            <a:r>
              <a:rPr lang="pl-PL" b="1" cap="all" dirty="0" smtClean="0"/>
              <a:t>Kultury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/>
              <a:t>Biblioteka Publiczna Gminy </a:t>
            </a:r>
            <a:r>
              <a:rPr lang="pl-PL" b="1" cap="all" dirty="0" smtClean="0"/>
              <a:t>Nieporęt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/>
              <a:t>WSPÓŁPRACA Z ORGANIZACJAMI POZARZĄDOWYMI</a:t>
            </a:r>
            <a:r>
              <a:rPr lang="pl-PL" b="1" cap="all" dirty="0" smtClean="0"/>
              <a:t> 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Programy </a:t>
            </a:r>
            <a:r>
              <a:rPr lang="pl-PL" b="1" cap="all" dirty="0"/>
              <a:t>zdrowotne finansowane przez Gminę Nieporęt</a:t>
            </a:r>
            <a:endParaRPr lang="pl-PL" cap="all" dirty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/>
              <a:t>Gminny program profilaktyki i rozwiązywania problemów alkoholowych oraz przeciwdziałania narkomanii </a:t>
            </a:r>
            <a:endParaRPr lang="pl-PL" b="1" cap="all" dirty="0" smtClean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Pomoc </a:t>
            </a:r>
            <a:r>
              <a:rPr lang="pl-PL" b="1" cap="all" dirty="0"/>
              <a:t>społeczna</a:t>
            </a:r>
            <a:endParaRPr lang="pl-PL" b="1" cap="all" dirty="0"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36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49115" y="509666"/>
            <a:ext cx="10643016" cy="1752599"/>
          </a:xfrm>
        </p:spPr>
        <p:txBody>
          <a:bodyPr>
            <a:normAutofit/>
          </a:bodyPr>
          <a:lstStyle/>
          <a:p>
            <a:r>
              <a:rPr lang="pl-PL" sz="4600" b="1" i="1" cap="all" dirty="0">
                <a:solidFill>
                  <a:schemeClr val="accent1"/>
                </a:solidFill>
              </a:rPr>
              <a:t>Strategia rozwoju gminy Nieporęt</a:t>
            </a:r>
            <a:endParaRPr lang="pl-PL" sz="4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84310" y="2052403"/>
            <a:ext cx="10018713" cy="31242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b="1" cap="all" dirty="0" smtClean="0"/>
              <a:t>Wizja rozwoju Gminy Nieporęt</a:t>
            </a:r>
          </a:p>
          <a:p>
            <a:pPr marL="0" indent="0" algn="ctr">
              <a:buNone/>
            </a:pPr>
            <a:r>
              <a:rPr lang="pl-PL" sz="4000" b="1" i="1" dirty="0" smtClean="0">
                <a:solidFill>
                  <a:srgbClr val="002060"/>
                </a:solidFill>
              </a:rPr>
              <a:t>GMINA NIEPORĘT</a:t>
            </a:r>
            <a:br>
              <a:rPr lang="pl-PL" sz="4000" b="1" i="1" dirty="0" smtClean="0">
                <a:solidFill>
                  <a:srgbClr val="002060"/>
                </a:solidFill>
              </a:rPr>
            </a:br>
            <a:r>
              <a:rPr lang="pl-PL" sz="4000" b="1" i="1" dirty="0" smtClean="0">
                <a:solidFill>
                  <a:srgbClr val="002060"/>
                </a:solidFill>
              </a:rPr>
              <a:t> IDEALNE </a:t>
            </a:r>
            <a:r>
              <a:rPr lang="pl-PL" sz="4000" b="1" i="1" dirty="0">
                <a:solidFill>
                  <a:srgbClr val="002060"/>
                </a:solidFill>
              </a:rPr>
              <a:t>MIEJSCE DLA CIEBIE, </a:t>
            </a:r>
            <a:r>
              <a:rPr lang="pl-PL" sz="4000" b="1" i="1" dirty="0" smtClean="0">
                <a:solidFill>
                  <a:srgbClr val="002060"/>
                </a:solidFill>
              </a:rPr>
              <a:t/>
            </a:r>
            <a:br>
              <a:rPr lang="pl-PL" sz="4000" b="1" i="1" dirty="0" smtClean="0">
                <a:solidFill>
                  <a:srgbClr val="002060"/>
                </a:solidFill>
              </a:rPr>
            </a:br>
            <a:r>
              <a:rPr lang="pl-PL" sz="4000" b="1" i="1" dirty="0" smtClean="0">
                <a:solidFill>
                  <a:srgbClr val="002060"/>
                </a:solidFill>
              </a:rPr>
              <a:t>TWOJEJ </a:t>
            </a:r>
            <a:r>
              <a:rPr lang="pl-PL" sz="4000" b="1" i="1" dirty="0">
                <a:solidFill>
                  <a:srgbClr val="002060"/>
                </a:solidFill>
              </a:rPr>
              <a:t>RODZINY I </a:t>
            </a:r>
            <a:r>
              <a:rPr lang="pl-PL" sz="4000" b="1" i="1" dirty="0" smtClean="0">
                <a:solidFill>
                  <a:srgbClr val="002060"/>
                </a:solidFill>
              </a:rPr>
              <a:t>BIZNESU</a:t>
            </a:r>
            <a:endParaRPr lang="pl-PL" sz="4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39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aralaksa">
  <a:themeElements>
    <a:clrScheme name="Paralaksa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a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</Words>
  <Application>Microsoft Office PowerPoint</Application>
  <PresentationFormat>Panoramiczny</PresentationFormat>
  <Paragraphs>45</Paragraphs>
  <Slides>6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6</vt:i4>
      </vt:variant>
    </vt:vector>
  </HeadingPairs>
  <TitlesOfParts>
    <vt:vector size="14" baseType="lpstr">
      <vt:lpstr>Arial</vt:lpstr>
      <vt:lpstr>Arimo</vt:lpstr>
      <vt:lpstr>Calibri</vt:lpstr>
      <vt:lpstr>Calibri Light</vt:lpstr>
      <vt:lpstr>Corbel</vt:lpstr>
      <vt:lpstr>Wingdings</vt:lpstr>
      <vt:lpstr>Motyw pakietu Office</vt:lpstr>
      <vt:lpstr>Paralaksa</vt:lpstr>
      <vt:lpstr>Strategia rozwoju gminy Nieporęt</vt:lpstr>
      <vt:lpstr>Strategia rozwoju gminy Nieporęt</vt:lpstr>
      <vt:lpstr>Strategia rozwoju gminy Nieporęt</vt:lpstr>
      <vt:lpstr>Strategia rozwoju gminy Nieporęt</vt:lpstr>
      <vt:lpstr>Strategia rozwoju gminy Nieporęt</vt:lpstr>
      <vt:lpstr>Strategia rozwoju gminy Nieporęt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strategia rozwoju gminy Nieporęt na lata 2015-2025</dc:title>
  <dc:creator>Alicja Zielińska</dc:creator>
  <cp:lastModifiedBy>Alicja Zielińska</cp:lastModifiedBy>
  <cp:revision>2</cp:revision>
  <dcterms:created xsi:type="dcterms:W3CDTF">2019-06-19T11:58:08Z</dcterms:created>
  <dcterms:modified xsi:type="dcterms:W3CDTF">2019-06-19T11:58:48Z</dcterms:modified>
</cp:coreProperties>
</file>